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2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EA083A3-0DCA-41C7-9272-E17408B7EA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C0E714-5742-4850-983B-C241CD000E58}" type="datetimeFigureOut">
              <a:rPr lang="en-US"/>
              <a:pPr>
                <a:defRPr/>
              </a:pPr>
              <a:t>2/25/2015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2615F35-41C0-4D0E-821F-F13D87553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75939-6EA2-49FD-879D-46D2AA3C1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1FF1A-C765-4105-BFC1-5E3A5EF2F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CD3D-1FD1-432A-8CDB-077E03DC4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5DFB22-782C-4C09-881D-158689FD2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C316F5-F7B9-49D4-9C4F-AB8163044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4C360B-8025-4771-973A-0C8445821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2BE7F9-30FE-4B01-A5F2-A61E798B9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2A3AD-3A9E-4480-AD78-55AC89446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C30347-F55C-4532-82F6-A684CFAA0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E8AD55-06E7-44FB-AA4C-96E560426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909F5D3-8DF9-48ED-966E-59AAB750D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0" r:id="rId2"/>
    <p:sldLayoutId id="2147484015" r:id="rId3"/>
    <p:sldLayoutId id="2147484016" r:id="rId4"/>
    <p:sldLayoutId id="2147484017" r:id="rId5"/>
    <p:sldLayoutId id="2147484018" r:id="rId6"/>
    <p:sldLayoutId id="2147484011" r:id="rId7"/>
    <p:sldLayoutId id="2147484019" r:id="rId8"/>
    <p:sldLayoutId id="2147484020" r:id="rId9"/>
    <p:sldLayoutId id="2147484012" r:id="rId10"/>
    <p:sldLayoutId id="21474840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Germany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- Slip/Trip/Fall from same level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employee was disassembling a turbine casing using a screw wrench.  The wrench slipped off the screw, which caused the employee to step backward and twist his knee.  Employee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was diagnosed with a 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cruciate ligament rupture at the right knee; surgery followed.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Restricted space preventing use of correct tool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Design</a:t>
                      </a:r>
                      <a:r>
                        <a:rPr lang="en-US" sz="1400" baseline="0" dirty="0" smtClean="0"/>
                        <a:t> of special </a:t>
                      </a:r>
                      <a:r>
                        <a:rPr lang="en-US" sz="1400" baseline="0" dirty="0" err="1" smtClean="0"/>
                        <a:t>HyTorc</a:t>
                      </a:r>
                      <a:r>
                        <a:rPr lang="en-US" sz="1400" baseline="0" dirty="0" smtClean="0"/>
                        <a:t> tool for this application with adapted part for restricted space.</a:t>
                      </a:r>
                      <a:endParaRPr lang="en-US" sz="1400" dirty="0"/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412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3" name="Grafik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0863" y="1360488"/>
            <a:ext cx="1722437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17380</TotalTime>
  <Words>97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2015-02-25T08:38:51Z</dcterms:modified>
</cp:coreProperties>
</file>